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58" r:id="rId4"/>
    <p:sldId id="257" r:id="rId5"/>
    <p:sldId id="284" r:id="rId6"/>
    <p:sldId id="259" r:id="rId7"/>
    <p:sldId id="262" r:id="rId8"/>
    <p:sldId id="278" r:id="rId9"/>
    <p:sldId id="263" r:id="rId10"/>
    <p:sldId id="264" r:id="rId11"/>
    <p:sldId id="265" r:id="rId12"/>
    <p:sldId id="279" r:id="rId13"/>
    <p:sldId id="266" r:id="rId14"/>
    <p:sldId id="267" r:id="rId15"/>
    <p:sldId id="281" r:id="rId16"/>
    <p:sldId id="268" r:id="rId17"/>
    <p:sldId id="275" r:id="rId18"/>
    <p:sldId id="280" r:id="rId19"/>
    <p:sldId id="274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44D"/>
    <a:srgbClr val="C04758"/>
    <a:srgbClr val="C03037"/>
    <a:srgbClr val="C00000"/>
    <a:srgbClr val="FE4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CD21D4-2811-45A4-91D1-C9202B21FE68}" v="21" dt="2023-07-27T21:20:45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611"/>
    <p:restoredTop sz="94744"/>
  </p:normalViewPr>
  <p:slideViewPr>
    <p:cSldViewPr snapToGrid="0" snapToObjects="1">
      <p:cViewPr varScale="1">
        <p:scale>
          <a:sx n="105" d="100"/>
          <a:sy n="105" d="100"/>
        </p:scale>
        <p:origin x="79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4290" y="6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@everydaycounselingpdx.com" userId="c35ef3e7bf3d0c16" providerId="LiveId" clId="{AFCD21D4-2811-45A4-91D1-C9202B21FE68}"/>
    <pc:docChg chg="undo redo custSel modSld modMainMaster modNotesMaster modHandout">
      <pc:chgData name="patricia@everydaycounselingpdx.com" userId="c35ef3e7bf3d0c16" providerId="LiveId" clId="{AFCD21D4-2811-45A4-91D1-C9202B21FE68}" dt="2023-07-27T21:20:45.439" v="26"/>
      <pc:docMkLst>
        <pc:docMk/>
      </pc:docMkLst>
      <pc:sldChg chg="modSp modNotes">
        <pc:chgData name="patricia@everydaycounselingpdx.com" userId="c35ef3e7bf3d0c16" providerId="LiveId" clId="{AFCD21D4-2811-45A4-91D1-C9202B21FE68}" dt="2023-07-27T21:20:36.314" v="20"/>
        <pc:sldMkLst>
          <pc:docMk/>
          <pc:sldMk cId="2720286919" sldId="256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20286919" sldId="256"/>
            <ac:spMk id="2" creationId="{60EEAA20-BD24-BF4E-B7E7-F4604C7E27A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20286919" sldId="256"/>
            <ac:spMk id="3" creationId="{A98A60F6-67F3-8947-A54C-E9FB4AC561E2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20286919" sldId="256"/>
            <ac:spMk id="5" creationId="{6FE0C5DD-2AAA-3F45-B8D1-36010C43AB0D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20286919" sldId="256"/>
            <ac:spMk id="16" creationId="{85A71294-C247-450A-BB34-6E68648C95D8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20286919" sldId="256"/>
            <ac:spMk id="18" creationId="{D36A0BA4-6A63-41D3-B0FA-43799ABC4AA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20286919" sldId="256"/>
            <ac:spMk id="20" creationId="{673313D8-D259-4D89-9CE5-14884FB40DB4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2720286919" sldId="256"/>
            <ac:picMk id="4" creationId="{3D1A9E92-8051-4F97-80E6-B274EECAD604}"/>
          </ac:picMkLst>
        </pc:pic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3138599932" sldId="257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138599932" sldId="257"/>
            <ac:spMk id="2" creationId="{2DE6C97A-D23F-DB43-A826-CC9055A804B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138599932" sldId="257"/>
            <ac:spMk id="4" creationId="{2DDC537A-3980-F244-8D8E-6F893F9A7E6C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138599932" sldId="257"/>
            <ac:spMk id="9" creationId="{E6C8E6EB-4C59-429B-97E4-72A058CFC4F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138599932" sldId="257"/>
            <ac:spMk id="11" creationId="{B5B90362-AFCC-46A9-B41C-A257A8C5B31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138599932" sldId="257"/>
            <ac:spMk id="13" creationId="{F71EF7F1-38BA-471D-8CD4-2A9AE8E3552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138599932" sldId="257"/>
            <ac:spMk id="15" creationId="{C0524398-BFB4-4C4A-8317-83B8729F9B26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138599932" sldId="257"/>
            <ac:spMk id="17" creationId="{D5B012D8-7F27-4758-9AC6-C889B154BD73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138599932" sldId="257"/>
            <ac:spMk id="19" creationId="{4063B759-00FC-46D1-9898-8E8625268FAF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3138599932" sldId="257"/>
            <ac:picMk id="5" creationId="{DA311770-3D72-433B-B3C7-9346AF038034}"/>
          </ac:picMkLst>
        </pc:picChg>
      </pc:sldChg>
      <pc:sldChg chg="modSp modNotes">
        <pc:chgData name="patricia@everydaycounselingpdx.com" userId="c35ef3e7bf3d0c16" providerId="LiveId" clId="{AFCD21D4-2811-45A4-91D1-C9202B21FE68}" dt="2023-07-27T21:20:36.314" v="20"/>
        <pc:sldMkLst>
          <pc:docMk/>
          <pc:sldMk cId="3737832496" sldId="258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737832496" sldId="258"/>
            <ac:spMk id="2" creationId="{418398AC-FFE3-B848-B57F-358CA61DB8C3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737832496" sldId="258"/>
            <ac:spMk id="3" creationId="{B2DE94E4-C6BA-474B-8016-3DC5D215BE3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737832496" sldId="258"/>
            <ac:spMk id="15" creationId="{9B6B47BF-F3D0-4678-9B20-DA45E1BCAD6C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737832496" sldId="258"/>
            <ac:spMk id="17" creationId="{19334917-3673-4EF2-BA7C-CC83AEEEAE3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737832496" sldId="258"/>
            <ac:spMk id="19" creationId="{E1589AE1-C0FC-4B66-9C0D-9EB92F40F440}"/>
          </ac:spMkLst>
        </pc:spChg>
      </pc:sldChg>
      <pc:sldChg chg="modSp mod">
        <pc:chgData name="patricia@everydaycounselingpdx.com" userId="c35ef3e7bf3d0c16" providerId="LiveId" clId="{AFCD21D4-2811-45A4-91D1-C9202B21FE68}" dt="2023-07-27T21:20:36.487" v="21" actId="27636"/>
        <pc:sldMkLst>
          <pc:docMk/>
          <pc:sldMk cId="447519905" sldId="259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47519905" sldId="259"/>
            <ac:spMk id="2" creationId="{0D9F1FB7-C7BE-FB43-8485-994652F80CE3}"/>
          </ac:spMkLst>
        </pc:spChg>
        <pc:spChg chg="mod">
          <ac:chgData name="patricia@everydaycounselingpdx.com" userId="c35ef3e7bf3d0c16" providerId="LiveId" clId="{AFCD21D4-2811-45A4-91D1-C9202B21FE68}" dt="2023-07-27T21:20:36.487" v="21" actId="27636"/>
          <ac:spMkLst>
            <pc:docMk/>
            <pc:sldMk cId="447519905" sldId="259"/>
            <ac:spMk id="3" creationId="{C8B483E7-2627-064B-81DD-BDF5A522FC7E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47519905" sldId="259"/>
            <ac:spMk id="8" creationId="{9B6B47BF-F3D0-4678-9B20-DA45E1BCAD6C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47519905" sldId="259"/>
            <ac:spMk id="10" creationId="{19334917-3673-4EF2-BA7C-CC83AEEEAE3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47519905" sldId="259"/>
            <ac:spMk id="12" creationId="{E1589AE1-C0FC-4B66-9C0D-9EB92F40F440}"/>
          </ac:spMkLst>
        </pc:sp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2832219104" sldId="262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832219104" sldId="262"/>
            <ac:spMk id="2" creationId="{B8617B9F-4CF0-A346-A93C-582724DCDB7F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832219104" sldId="262"/>
            <ac:spMk id="3" creationId="{A7C9843F-0DC9-2849-B1B0-3990E97BBF53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832219104" sldId="262"/>
            <ac:spMk id="17" creationId="{1BB56EB9-078F-4952-AC1F-149C7A0AE4D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832219104" sldId="262"/>
            <ac:spMk id="19" creationId="{D3772EE4-ED5E-4D3A-A306-B22CF866786D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832219104" sldId="262"/>
            <ac:spMk id="21" creationId="{10058680-D07C-4893-B2B7-91543F18AB32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832219104" sldId="262"/>
            <ac:spMk id="23" creationId="{7B42427A-0A1F-4A55-8705-D9179F1E0CF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832219104" sldId="262"/>
            <ac:spMk id="25" creationId="{EE54A6FE-D8CB-48A3-900B-053D4EBD3B85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2832219104" sldId="262"/>
            <ac:picMk id="7" creationId="{F3CAE4AF-7EF6-EE41-9DCD-C408A5A1AD2A}"/>
          </ac:picMkLst>
        </pc:pic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3932324806" sldId="263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932324806" sldId="263"/>
            <ac:spMk id="2" creationId="{7386D57B-2EC7-6545-A44A-092A0A473116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932324806" sldId="263"/>
            <ac:spMk id="3" creationId="{3BBBC53D-FAE2-044D-90A0-35F5A6A47DD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932324806" sldId="263"/>
            <ac:spMk id="8" creationId="{9B6B47BF-F3D0-4678-9B20-DA45E1BCAD6C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932324806" sldId="263"/>
            <ac:spMk id="10" creationId="{19334917-3673-4EF2-BA7C-CC83AEEEAE3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932324806" sldId="263"/>
            <ac:spMk id="12" creationId="{E1589AE1-C0FC-4B66-9C0D-9EB92F40F440}"/>
          </ac:spMkLst>
        </pc:sp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461131902" sldId="264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61131902" sldId="264"/>
            <ac:spMk id="2" creationId="{7B010A27-1EF8-1843-812E-186F27334976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61131902" sldId="264"/>
            <ac:spMk id="10" creationId="{E19667F6-5C9B-0145-B7E0-565C7BF3800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61131902" sldId="264"/>
            <ac:spMk id="31" creationId="{7D32320D-780C-430B-ABB0-1EBA2AB38C2D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61131902" sldId="264"/>
            <ac:spMk id="34" creationId="{1BB56EB9-078F-4952-AC1F-149C7A0AE4D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61131902" sldId="264"/>
            <ac:spMk id="36" creationId="{D3772EE4-ED5E-4D3A-A306-B22CF866786D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61131902" sldId="264"/>
            <ac:spMk id="38" creationId="{10058680-D07C-4893-B2B7-91543F18AB32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61131902" sldId="264"/>
            <ac:spMk id="40" creationId="{7B42427A-0A1F-4A55-8705-D9179F1E0CF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461131902" sldId="264"/>
            <ac:spMk id="42" creationId="{EE54A6FE-D8CB-48A3-900B-053D4EBD3B85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461131902" sldId="264"/>
            <ac:picMk id="9" creationId="{E3E68482-A382-9F4C-818B-E9343E8270EA}"/>
          </ac:picMkLst>
        </pc:pic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725349311" sldId="265"/>
        </pc:sldMkLst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725349311" sldId="265"/>
            <ac:picMk id="4" creationId="{4BF8C41B-4809-0340-9A86-176A1FE6C2A2}"/>
          </ac:picMkLst>
        </pc:picChg>
      </pc:sldChg>
      <pc:sldChg chg="modSp mod">
        <pc:chgData name="patricia@everydaycounselingpdx.com" userId="c35ef3e7bf3d0c16" providerId="LiveId" clId="{AFCD21D4-2811-45A4-91D1-C9202B21FE68}" dt="2023-07-27T21:20:36.518" v="22" actId="27636"/>
        <pc:sldMkLst>
          <pc:docMk/>
          <pc:sldMk cId="3307726183" sldId="266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307726183" sldId="266"/>
            <ac:spMk id="2" creationId="{B71A09C5-05D4-2040-BDA6-BD7CCB9BF007}"/>
          </ac:spMkLst>
        </pc:spChg>
        <pc:spChg chg="mod">
          <ac:chgData name="patricia@everydaycounselingpdx.com" userId="c35ef3e7bf3d0c16" providerId="LiveId" clId="{AFCD21D4-2811-45A4-91D1-C9202B21FE68}" dt="2023-07-27T21:20:36.518" v="22" actId="27636"/>
          <ac:spMkLst>
            <pc:docMk/>
            <pc:sldMk cId="3307726183" sldId="266"/>
            <ac:spMk id="3" creationId="{43920AD3-9953-9E4C-8AE5-325F81A77143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307726183" sldId="266"/>
            <ac:spMk id="8" creationId="{9B6B47BF-F3D0-4678-9B20-DA45E1BCAD6C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307726183" sldId="266"/>
            <ac:spMk id="10" creationId="{19334917-3673-4EF2-BA7C-CC83AEEEAE3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307726183" sldId="266"/>
            <ac:spMk id="12" creationId="{E1589AE1-C0FC-4B66-9C0D-9EB92F40F440}"/>
          </ac:spMkLst>
        </pc:sp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2116792433" sldId="267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116792433" sldId="267"/>
            <ac:spMk id="2" creationId="{637081EB-3EEF-D146-9E6A-038C4E2E26FF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116792433" sldId="267"/>
            <ac:spMk id="6" creationId="{EA96C87C-3EF2-A348-B44B-266ADF9A820A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116792433" sldId="267"/>
            <ac:spMk id="119" creationId="{77F2BB43-1E8B-40A7-9733-9AEE76BFE22A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116792433" sldId="267"/>
            <ac:spMk id="121" creationId="{2F2499BD-C67D-4CD4-9747-4DCC7EF1FC2F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116792433" sldId="267"/>
            <ac:spMk id="123" creationId="{80D02CAC-A533-4E24-84A6-B3171E16A27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116792433" sldId="267"/>
            <ac:spMk id="125" creationId="{44DBAF48-B17B-4AA7-9E99-4EC0C990582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116792433" sldId="267"/>
            <ac:spMk id="127" creationId="{457E30F7-3253-4621-AB18-6A383D3A387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116792433" sldId="267"/>
            <ac:spMk id="129" creationId="{B305829B-9491-4F93-8853-9BCABA78FDC8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116792433" sldId="267"/>
            <ac:spMk id="131" creationId="{51F966F2-031A-4EA8-B214-62BED34FFEDF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2116792433" sldId="267"/>
            <ac:picMk id="5" creationId="{805478EC-3470-C442-8E76-E92234E968C8}"/>
          </ac:picMkLst>
        </pc:pic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2116792433" sldId="267"/>
            <ac:picMk id="9" creationId="{915F66C9-0D55-8746-98F1-0392C446C110}"/>
          </ac:picMkLst>
        </pc:picChg>
      </pc:sldChg>
      <pc:sldChg chg="addSp delSp modSp mod">
        <pc:chgData name="patricia@everydaycounselingpdx.com" userId="c35ef3e7bf3d0c16" providerId="LiveId" clId="{AFCD21D4-2811-45A4-91D1-C9202B21FE68}" dt="2023-07-27T21:20:36.314" v="20"/>
        <pc:sldMkLst>
          <pc:docMk/>
          <pc:sldMk cId="24101565" sldId="268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4101565" sldId="268"/>
            <ac:spMk id="2" creationId="{2E893045-3B4F-D24D-9EF1-1F8D8604F0F3}"/>
          </ac:spMkLst>
        </pc:spChg>
        <pc:spChg chg="add del mod">
          <ac:chgData name="patricia@everydaycounselingpdx.com" userId="c35ef3e7bf3d0c16" providerId="LiveId" clId="{AFCD21D4-2811-45A4-91D1-C9202B21FE68}" dt="2023-05-26T20:53:31.356" v="3" actId="478"/>
          <ac:spMkLst>
            <pc:docMk/>
            <pc:sldMk cId="24101565" sldId="268"/>
            <ac:spMk id="3" creationId="{8A27B74F-293C-D64C-8966-6F0D717E724A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4101565" sldId="268"/>
            <ac:spMk id="17" creationId="{9B6B47BF-F3D0-4678-9B20-DA45E1BCAD6C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4101565" sldId="268"/>
            <ac:spMk id="19" creationId="{19334917-3673-4EF2-BA7C-CC83AEEEAE3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4101565" sldId="268"/>
            <ac:spMk id="21" creationId="{E1589AE1-C0FC-4B66-9C0D-9EB92F40F440}"/>
          </ac:spMkLst>
        </pc:sp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2987878549" sldId="274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987878549" sldId="274"/>
            <ac:spMk id="10" creationId="{1DDC3EF6-2EA5-44B3-94C7-9DDA67A127D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987878549" sldId="274"/>
            <ac:spMk id="12" creationId="{87925A9A-E9FA-496E-9C09-7C2845E0062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987878549" sldId="274"/>
            <ac:spMk id="14" creationId="{2073ABB4-E164-4CBF-ADFF-25552BB7913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987878549" sldId="274"/>
            <ac:spMk id="16" creationId="{1259A422-0023-4292-8200-E080556F30F9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987878549" sldId="274"/>
            <ac:spMk id="18" creationId="{A2413CA5-4739-4BC9-8BB3-B0A4928D314F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2987878549" sldId="274"/>
            <ac:picMk id="5" creationId="{DF0E5FAD-4763-C641-AE16-672EE31F3535}"/>
          </ac:picMkLst>
        </pc:pic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590180474" sldId="275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590180474" sldId="275"/>
            <ac:spMk id="2" creationId="{15816AD0-C163-B345-ADED-AF8A38B5291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590180474" sldId="275"/>
            <ac:spMk id="10" creationId="{E6C8E6EB-4C59-429B-97E4-72A058CFC4F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590180474" sldId="275"/>
            <ac:spMk id="12" creationId="{B5B90362-AFCC-46A9-B41C-A257A8C5B31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590180474" sldId="275"/>
            <ac:spMk id="14" creationId="{F71EF7F1-38BA-471D-8CD4-2A9AE8E3552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590180474" sldId="275"/>
            <ac:spMk id="16" creationId="{C0524398-BFB4-4C4A-8317-83B8729F9B26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590180474" sldId="275"/>
            <ac:spMk id="18" creationId="{E08D4B6A-8113-4DFB-B82E-B60CAC8E0A5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590180474" sldId="275"/>
            <ac:spMk id="20" creationId="{9822E561-F97C-4CBB-A9A6-A6BF6317BC8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590180474" sldId="275"/>
            <ac:spMk id="22" creationId="{B01B0E58-A5C8-4CDA-A2E0-35DF94E59857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590180474" sldId="275"/>
            <ac:picMk id="5" creationId="{B5F578B5-985A-A84E-9FE7-9B1D3E73EF14}"/>
          </ac:picMkLst>
        </pc:picChg>
      </pc:sldChg>
      <pc:sldChg chg="modSp modNotes">
        <pc:chgData name="patricia@everydaycounselingpdx.com" userId="c35ef3e7bf3d0c16" providerId="LiveId" clId="{AFCD21D4-2811-45A4-91D1-C9202B21FE68}" dt="2023-07-27T21:20:36.314" v="20"/>
        <pc:sldMkLst>
          <pc:docMk/>
          <pc:sldMk cId="1677106692" sldId="277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677106692" sldId="277"/>
            <ac:spMk id="2" creationId="{ABCBFE37-7063-3A42-AA0B-57E5DEDDA272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677106692" sldId="277"/>
            <ac:spMk id="12" creationId="{83204BE0-6F69-EC4E-9432-1A0EE8FA0B3D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677106692" sldId="277"/>
            <ac:spMk id="14" creationId="{6344D043-54E0-F545-8B8E-F1F144BE8E9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677106692" sldId="277"/>
            <ac:spMk id="19" creationId="{E6C8E6EB-4C59-429B-97E4-72A058CFC4F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677106692" sldId="277"/>
            <ac:spMk id="21" creationId="{B5B90362-AFCC-46A9-B41C-A257A8C5B31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677106692" sldId="277"/>
            <ac:spMk id="23" creationId="{F71EF7F1-38BA-471D-8CD4-2A9AE8E3552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677106692" sldId="277"/>
            <ac:spMk id="25" creationId="{C0524398-BFB4-4C4A-8317-83B8729F9B26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677106692" sldId="277"/>
            <ac:spMk id="27" creationId="{E08D4B6A-8113-4DFB-B82E-B60CAC8E0A5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677106692" sldId="277"/>
            <ac:spMk id="29" creationId="{9822E561-F97C-4CBB-A9A6-A6BF6317BC8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677106692" sldId="277"/>
            <ac:spMk id="31" creationId="{B01B0E58-A5C8-4CDA-A2E0-35DF94E59857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1677106692" sldId="277"/>
            <ac:picMk id="5" creationId="{530D4FB8-136C-429F-A467-81DBF236547D}"/>
          </ac:picMkLst>
        </pc:pic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381908667" sldId="278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81908667" sldId="278"/>
            <ac:spMk id="2" creationId="{BF87C297-2770-7240-B895-27542972783E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81908667" sldId="278"/>
            <ac:spMk id="4" creationId="{FB92BECB-2E1A-014F-8A72-B1ABCA859B86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81908667" sldId="278"/>
            <ac:spMk id="50" creationId="{E6C8E6EB-4C59-429B-97E4-72A058CFC4F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81908667" sldId="278"/>
            <ac:spMk id="52" creationId="{B5B90362-AFCC-46A9-B41C-A257A8C5B31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81908667" sldId="278"/>
            <ac:spMk id="54" creationId="{F71EF7F1-38BA-471D-8CD4-2A9AE8E3552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81908667" sldId="278"/>
            <ac:spMk id="56" creationId="{C0524398-BFB4-4C4A-8317-83B8729F9B26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81908667" sldId="278"/>
            <ac:spMk id="58" creationId="{42D4960A-896E-4F6B-BF65-B4662AC9DEB6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81908667" sldId="278"/>
            <ac:spMk id="60" creationId="{5684944A-8803-462C-84C5-4576C56A7758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381908667" sldId="278"/>
            <ac:spMk id="62" creationId="{E07F3B49-8C20-42F5-831D-59306D05F667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381908667" sldId="278"/>
            <ac:picMk id="29" creationId="{C44D6BAA-C738-445F-A2EE-2FE1BAFDB482}"/>
          </ac:picMkLst>
        </pc:pic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92699470" sldId="279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92699470" sldId="279"/>
            <ac:spMk id="2" creationId="{FB8804F1-A973-FC46-AB63-A05A07FD388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92699470" sldId="279"/>
            <ac:spMk id="3" creationId="{126581D0-EC31-D043-8B26-09C18C116566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92699470" sldId="279"/>
            <ac:spMk id="6" creationId="{0B159277-BAA8-7941-8BD0-EAFBB3A9A0D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92699470" sldId="279"/>
            <ac:spMk id="11" creationId="{E9751CB9-7B25-4EB8-9A6F-82F822549F12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92699470" sldId="279"/>
            <ac:spMk id="13" creationId="{E1317383-CF3B-4B02-9512-BECBEF6362A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92699470" sldId="279"/>
            <ac:spMk id="15" creationId="{B1D4C7A0-6DF2-4F2D-A45D-F111582974C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92699470" sldId="279"/>
            <ac:spMk id="17" creationId="{DBF3943D-BCB6-4B31-809D-A005686483B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92699470" sldId="279"/>
            <ac:spMk id="19" creationId="{39373A6F-2E1F-4613-8E1D-D68057D29F31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92699470" sldId="279"/>
            <ac:picMk id="5" creationId="{27077DB5-2799-A246-9CD1-F3EA67B76102}"/>
          </ac:picMkLst>
        </pc:pic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2756825249" sldId="280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56825249" sldId="280"/>
            <ac:spMk id="2" creationId="{A64881C4-904E-DA4B-BC82-74FC976C9522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56825249" sldId="280"/>
            <ac:spMk id="6" creationId="{E4B7A964-6F08-B843-B5B1-757DBDD4488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56825249" sldId="280"/>
            <ac:spMk id="11" creationId="{E6C8E6EB-4C59-429B-97E4-72A058CFC4F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56825249" sldId="280"/>
            <ac:spMk id="13" creationId="{B5B90362-AFCC-46A9-B41C-A257A8C5B31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56825249" sldId="280"/>
            <ac:spMk id="15" creationId="{F71EF7F1-38BA-471D-8CD4-2A9AE8E3552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56825249" sldId="280"/>
            <ac:spMk id="17" creationId="{C0524398-BFB4-4C4A-8317-83B8729F9B26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56825249" sldId="280"/>
            <ac:spMk id="19" creationId="{E08D4B6A-8113-4DFB-B82E-B60CAC8E0A5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56825249" sldId="280"/>
            <ac:spMk id="21" creationId="{9822E561-F97C-4CBB-A9A6-A6BF6317BC84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756825249" sldId="280"/>
            <ac:spMk id="23" creationId="{B01B0E58-A5C8-4CDA-A2E0-35DF94E59857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2756825249" sldId="280"/>
            <ac:picMk id="5" creationId="{3EE7103F-C5ED-0D4A-B5B8-1850F5453B12}"/>
          </ac:picMkLst>
        </pc:pic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1255862123" sldId="281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255862123" sldId="281"/>
            <ac:spMk id="2" creationId="{FA2124A0-1E41-CE49-B219-2C0D8A47CB39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255862123" sldId="281"/>
            <ac:spMk id="3" creationId="{50DBC662-E485-2E4F-942B-D25E8E30EE4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255862123" sldId="281"/>
            <ac:spMk id="6" creationId="{F72F8207-CAE4-CE45-9BD3-436CD11265EA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255862123" sldId="281"/>
            <ac:spMk id="32" creationId="{1BB56EB9-078F-4952-AC1F-149C7A0AE4D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255862123" sldId="281"/>
            <ac:spMk id="34" creationId="{EE54A6FE-D8CB-48A3-900B-053D4EBD3B8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255862123" sldId="281"/>
            <ac:spMk id="36" creationId="{7B42427A-0A1F-4A55-8705-D9179F1E0CF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255862123" sldId="281"/>
            <ac:spMk id="38" creationId="{10058680-D07C-4893-B2B7-91543F18AB32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1255862123" sldId="281"/>
            <ac:picMk id="5" creationId="{E49B8991-DC21-4A48-BA77-73390D19C682}"/>
          </ac:picMkLst>
        </pc:pic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1848042191" sldId="282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848042191" sldId="282"/>
            <ac:spMk id="10" creationId="{1DDC3EF6-2EA5-44B3-94C7-9DDA67A127D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848042191" sldId="282"/>
            <ac:spMk id="12" creationId="{87925A9A-E9FA-496E-9C09-7C2845E0062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848042191" sldId="282"/>
            <ac:spMk id="14" creationId="{2073ABB4-E164-4CBF-ADFF-25552BB7913B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848042191" sldId="282"/>
            <ac:spMk id="16" creationId="{1259A422-0023-4292-8200-E080556F30F9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1848042191" sldId="282"/>
            <ac:spMk id="18" creationId="{A2413CA5-4739-4BC9-8BB3-B0A4928D314F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1848042191" sldId="282"/>
            <ac:picMk id="5" creationId="{4BA9D59B-8299-FE46-9DFE-1F182F614AC0}"/>
          </ac:picMkLst>
        </pc:picChg>
      </pc:sldChg>
      <pc:sldChg chg="modSp">
        <pc:chgData name="patricia@everydaycounselingpdx.com" userId="c35ef3e7bf3d0c16" providerId="LiveId" clId="{AFCD21D4-2811-45A4-91D1-C9202B21FE68}" dt="2023-07-27T21:20:36.314" v="20"/>
        <pc:sldMkLst>
          <pc:docMk/>
          <pc:sldMk cId="2927766813" sldId="284"/>
        </pc:sld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927766813" sldId="284"/>
            <ac:spMk id="10" creationId="{C05729A4-6F0F-4423-AD0C-EF27345E6187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927766813" sldId="284"/>
            <ac:spMk id="12" creationId="{204CB79E-F775-42E6-994C-D5FA8C176B65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k cId="2927766813" sldId="284"/>
            <ac:spMk id="14" creationId="{3AAB5B94-95EF-4963-859C-1FA406D62CA2}"/>
          </ac:spMkLst>
        </pc:spChg>
        <pc:picChg chg="mod">
          <ac:chgData name="patricia@everydaycounselingpdx.com" userId="c35ef3e7bf3d0c16" providerId="LiveId" clId="{AFCD21D4-2811-45A4-91D1-C9202B21FE68}" dt="2023-07-27T21:20:36.314" v="20"/>
          <ac:picMkLst>
            <pc:docMk/>
            <pc:sldMk cId="2927766813" sldId="284"/>
            <ac:picMk id="5" creationId="{A568B8EF-3695-4606-DED7-859B13CBA75E}"/>
          </ac:picMkLst>
        </pc:picChg>
      </pc:sldChg>
      <pc:sldMasterChg chg="modSp modSldLayout">
        <pc:chgData name="patricia@everydaycounselingpdx.com" userId="c35ef3e7bf3d0c16" providerId="LiveId" clId="{AFCD21D4-2811-45A4-91D1-C9202B21FE68}" dt="2023-07-27T21:20:36.314" v="20"/>
        <pc:sldMasterMkLst>
          <pc:docMk/>
          <pc:sldMasterMk cId="3571090497" sldId="2147483687"/>
        </pc:sldMasterMkLst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asterMk cId="3571090497" sldId="2147483687"/>
            <ac:spMk id="2" creationId="{00000000-0000-0000-0000-00000000000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asterMk cId="3571090497" sldId="2147483687"/>
            <ac:spMk id="3" creationId="{00000000-0000-0000-0000-00000000000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asterMk cId="3571090497" sldId="2147483687"/>
            <ac:spMk id="4" creationId="{00000000-0000-0000-0000-00000000000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asterMk cId="3571090497" sldId="2147483687"/>
            <ac:spMk id="5" creationId="{00000000-0000-0000-0000-00000000000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asterMk cId="3571090497" sldId="2147483687"/>
            <ac:spMk id="6" creationId="{00000000-0000-0000-0000-00000000000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asterMk cId="3571090497" sldId="2147483687"/>
            <ac:spMk id="9" creationId="{00000000-0000-0000-0000-00000000000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asterMk cId="3571090497" sldId="2147483687"/>
            <ac:spMk id="10" creationId="{00000000-0000-0000-0000-000000000000}"/>
          </ac:spMkLst>
        </pc:spChg>
        <pc:spChg chg="mod">
          <ac:chgData name="patricia@everydaycounselingpdx.com" userId="c35ef3e7bf3d0c16" providerId="LiveId" clId="{AFCD21D4-2811-45A4-91D1-C9202B21FE68}" dt="2023-07-27T21:20:36.314" v="20"/>
          <ac:spMkLst>
            <pc:docMk/>
            <pc:sldMasterMk cId="3571090497" sldId="2147483687"/>
            <ac:spMk id="11" creationId="{00000000-0000-0000-0000-000000000000}"/>
          </ac:spMkLst>
        </pc:spChg>
        <pc:sldLayoutChg chg="modSp">
          <pc:chgData name="patricia@everydaycounselingpdx.com" userId="c35ef3e7bf3d0c16" providerId="LiveId" clId="{AFCD21D4-2811-45A4-91D1-C9202B21FE68}" dt="2023-07-27T21:20:36.314" v="20"/>
          <pc:sldLayoutMkLst>
            <pc:docMk/>
            <pc:sldMasterMk cId="3571090497" sldId="2147483687"/>
            <pc:sldLayoutMk cId="2769803617" sldId="2147483688"/>
          </pc:sldLayoutMkLst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2769803617" sldId="2147483688"/>
              <ac:spMk id="2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2769803617" sldId="2147483688"/>
              <ac:spMk id="3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2769803617" sldId="2147483688"/>
              <ac:spMk id="7" creationId="{00000000-0000-0000-0000-000000000000}"/>
            </ac:spMkLst>
          </pc:spChg>
        </pc:sldLayoutChg>
        <pc:sldLayoutChg chg="modSp">
          <pc:chgData name="patricia@everydaycounselingpdx.com" userId="c35ef3e7bf3d0c16" providerId="LiveId" clId="{AFCD21D4-2811-45A4-91D1-C9202B21FE68}" dt="2023-07-27T21:20:36.314" v="20"/>
          <pc:sldLayoutMkLst>
            <pc:docMk/>
            <pc:sldMasterMk cId="3571090497" sldId="2147483687"/>
            <pc:sldLayoutMk cId="3265634355" sldId="2147483689"/>
          </pc:sldLayoutMkLst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3265634355" sldId="2147483689"/>
              <ac:spMk id="2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3265634355" sldId="2147483689"/>
              <ac:spMk id="3" creationId="{00000000-0000-0000-0000-000000000000}"/>
            </ac:spMkLst>
          </pc:spChg>
        </pc:sldLayoutChg>
        <pc:sldLayoutChg chg="modSp">
          <pc:chgData name="patricia@everydaycounselingpdx.com" userId="c35ef3e7bf3d0c16" providerId="LiveId" clId="{AFCD21D4-2811-45A4-91D1-C9202B21FE68}" dt="2023-07-27T21:20:36.314" v="20"/>
          <pc:sldLayoutMkLst>
            <pc:docMk/>
            <pc:sldMasterMk cId="3571090497" sldId="2147483687"/>
            <pc:sldLayoutMk cId="893846870" sldId="2147483690"/>
          </pc:sldLayoutMkLst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893846870" sldId="2147483690"/>
              <ac:spMk id="2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893846870" sldId="2147483690"/>
              <ac:spMk id="3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893846870" sldId="2147483690"/>
              <ac:spMk id="8" creationId="{00000000-0000-0000-0000-000000000000}"/>
            </ac:spMkLst>
          </pc:spChg>
        </pc:sldLayoutChg>
        <pc:sldLayoutChg chg="modSp">
          <pc:chgData name="patricia@everydaycounselingpdx.com" userId="c35ef3e7bf3d0c16" providerId="LiveId" clId="{AFCD21D4-2811-45A4-91D1-C9202B21FE68}" dt="2023-07-27T21:20:36.314" v="20"/>
          <pc:sldLayoutMkLst>
            <pc:docMk/>
            <pc:sldMasterMk cId="3571090497" sldId="2147483687"/>
            <pc:sldLayoutMk cId="1136856903" sldId="2147483691"/>
          </pc:sldLayoutMkLst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136856903" sldId="2147483691"/>
              <ac:spMk id="2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136856903" sldId="2147483691"/>
              <ac:spMk id="3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136856903" sldId="2147483691"/>
              <ac:spMk id="4" creationId="{00000000-0000-0000-0000-000000000000}"/>
            </ac:spMkLst>
          </pc:spChg>
        </pc:sldLayoutChg>
        <pc:sldLayoutChg chg="modSp">
          <pc:chgData name="patricia@everydaycounselingpdx.com" userId="c35ef3e7bf3d0c16" providerId="LiveId" clId="{AFCD21D4-2811-45A4-91D1-C9202B21FE68}" dt="2023-07-27T21:20:36.314" v="20"/>
          <pc:sldLayoutMkLst>
            <pc:docMk/>
            <pc:sldMasterMk cId="3571090497" sldId="2147483687"/>
            <pc:sldLayoutMk cId="1685086561" sldId="2147483692"/>
          </pc:sldLayoutMkLst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685086561" sldId="2147483692"/>
              <ac:spMk id="3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685086561" sldId="2147483692"/>
              <ac:spMk id="4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685086561" sldId="2147483692"/>
              <ac:spMk id="5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685086561" sldId="2147483692"/>
              <ac:spMk id="6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685086561" sldId="2147483692"/>
              <ac:spMk id="12" creationId="{00000000-0000-0000-0000-000000000000}"/>
            </ac:spMkLst>
          </pc:spChg>
        </pc:sldLayoutChg>
        <pc:sldLayoutChg chg="modSp">
          <pc:chgData name="patricia@everydaycounselingpdx.com" userId="c35ef3e7bf3d0c16" providerId="LiveId" clId="{AFCD21D4-2811-45A4-91D1-C9202B21FE68}" dt="2023-07-27T21:20:36.314" v="20"/>
          <pc:sldLayoutMkLst>
            <pc:docMk/>
            <pc:sldMasterMk cId="3571090497" sldId="2147483687"/>
            <pc:sldLayoutMk cId="310150204" sldId="2147483693"/>
          </pc:sldLayoutMkLst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310150204" sldId="2147483693"/>
              <ac:spMk id="8" creationId="{00000000-0000-0000-0000-000000000000}"/>
            </ac:spMkLst>
          </pc:spChg>
        </pc:sldLayoutChg>
        <pc:sldLayoutChg chg="modSp">
          <pc:chgData name="patricia@everydaycounselingpdx.com" userId="c35ef3e7bf3d0c16" providerId="LiveId" clId="{AFCD21D4-2811-45A4-91D1-C9202B21FE68}" dt="2023-07-27T21:20:36.314" v="20"/>
          <pc:sldLayoutMkLst>
            <pc:docMk/>
            <pc:sldMasterMk cId="3571090497" sldId="2147483687"/>
            <pc:sldLayoutMk cId="1483977764" sldId="2147483695"/>
          </pc:sldLayoutMkLst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483977764" sldId="2147483695"/>
              <ac:spMk id="2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483977764" sldId="2147483695"/>
              <ac:spMk id="3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483977764" sldId="2147483695"/>
              <ac:spMk id="4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483977764" sldId="2147483695"/>
              <ac:spMk id="8" creationId="{0B919CC2-2A65-446F-B538-9E6249035445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483977764" sldId="2147483695"/>
              <ac:spMk id="9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483977764" sldId="2147483695"/>
              <ac:spMk id="10" creationId="{B72412AE-119E-4982-8B24-63365EFCA796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483977764" sldId="2147483695"/>
              <ac:spMk id="11" creationId="{7FC4BB19-6AD1-45CF-9F99-00B109890FAB}"/>
            </ac:spMkLst>
          </pc:spChg>
        </pc:sldLayoutChg>
        <pc:sldLayoutChg chg="modSp">
          <pc:chgData name="patricia@everydaycounselingpdx.com" userId="c35ef3e7bf3d0c16" providerId="LiveId" clId="{AFCD21D4-2811-45A4-91D1-C9202B21FE68}" dt="2023-07-27T21:20:36.314" v="20"/>
          <pc:sldLayoutMkLst>
            <pc:docMk/>
            <pc:sldMasterMk cId="3571090497" sldId="2147483687"/>
            <pc:sldLayoutMk cId="3010008030" sldId="2147483696"/>
          </pc:sldLayoutMkLst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3010008030" sldId="2147483696"/>
              <ac:spMk id="2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3010008030" sldId="2147483696"/>
              <ac:spMk id="3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3010008030" sldId="2147483696"/>
              <ac:spMk id="4" creationId="{00000000-0000-0000-0000-000000000000}"/>
            </ac:spMkLst>
          </pc:spChg>
        </pc:sldLayoutChg>
        <pc:sldLayoutChg chg="modSp">
          <pc:chgData name="patricia@everydaycounselingpdx.com" userId="c35ef3e7bf3d0c16" providerId="LiveId" clId="{AFCD21D4-2811-45A4-91D1-C9202B21FE68}" dt="2023-07-27T21:20:36.314" v="20"/>
          <pc:sldLayoutMkLst>
            <pc:docMk/>
            <pc:sldMasterMk cId="3571090497" sldId="2147483687"/>
            <pc:sldLayoutMk cId="3912236579" sldId="2147483697"/>
          </pc:sldLayoutMkLst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3912236579" sldId="2147483697"/>
              <ac:spMk id="9" creationId="{00000000-0000-0000-0000-000000000000}"/>
            </ac:spMkLst>
          </pc:spChg>
        </pc:sldLayoutChg>
        <pc:sldLayoutChg chg="modSp">
          <pc:chgData name="patricia@everydaycounselingpdx.com" userId="c35ef3e7bf3d0c16" providerId="LiveId" clId="{AFCD21D4-2811-45A4-91D1-C9202B21FE68}" dt="2023-07-27T21:20:36.314" v="20"/>
          <pc:sldLayoutMkLst>
            <pc:docMk/>
            <pc:sldMasterMk cId="3571090497" sldId="2147483687"/>
            <pc:sldLayoutMk cId="1059903987" sldId="2147483698"/>
          </pc:sldLayoutMkLst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059903987" sldId="2147483698"/>
              <ac:spMk id="2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059903987" sldId="2147483698"/>
              <ac:spMk id="3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059903987" sldId="2147483698"/>
              <ac:spMk id="7" creationId="{00000000-0000-0000-0000-000000000000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059903987" sldId="2147483698"/>
              <ac:spMk id="8" creationId="{F6423B97-A5D4-47B9-8861-73B3707A04CF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059903987" sldId="2147483698"/>
              <ac:spMk id="9" creationId="{1AEC0421-37B4-4481-A10D-69FDF5EC7909}"/>
            </ac:spMkLst>
          </pc:spChg>
          <pc:spChg chg="mod">
            <ac:chgData name="patricia@everydaycounselingpdx.com" userId="c35ef3e7bf3d0c16" providerId="LiveId" clId="{AFCD21D4-2811-45A4-91D1-C9202B21FE68}" dt="2023-07-27T21:20:36.314" v="20"/>
            <ac:spMkLst>
              <pc:docMk/>
              <pc:sldMasterMk cId="3571090497" sldId="2147483687"/>
              <pc:sldLayoutMk cId="1059903987" sldId="2147483698"/>
              <ac:spMk id="10" creationId="{5F7265B5-9F97-4F1E-99E9-74F7B7E6233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37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9324-0E74-419E-9208-B0AF469A1EE6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A88AC-CF38-4EAC-9B4A-774587049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3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A88AC-CF38-4EAC-9B4A-7745870495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A88AC-CF38-4EAC-9B4A-7745870495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74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A88AC-CF38-4EAC-9B4A-7745870495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9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1" y="3085765"/>
            <a:ext cx="8474199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0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3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340864"/>
            <a:ext cx="8272211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3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2393951"/>
            <a:ext cx="8272211" cy="214746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4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38960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0" y="2228004"/>
            <a:ext cx="389607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5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5" y="2926053"/>
            <a:ext cx="389607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29" y="2250893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3"/>
            <a:ext cx="3896078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8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8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3" y="933451"/>
            <a:ext cx="2273889" cy="1722419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7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3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4" y="6456917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4" y="6452591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6456917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7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1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0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6423915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6423915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8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6423915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109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2025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lnSpc>
          <a:spcPct val="110000"/>
        </a:lnSpc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archer10/12727135684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freshmentrefuge.blogspot.com/2011/01/when-christians-hurt-christian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BVWt-pfy0w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ythought-filledjourney.blogspot.com/2012/01/who-will-help-m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imforest/159475497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datuopinion.com/anastasis" TargetMode="Externa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cyclo.voila.fr/wiki/La_Transfiguration_(Rapha%C3%ABl)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uotefancy.com/quote/891188/Pope-John-Paul-II-We-are-not-the-sum-of-our-weaknesses-and-failures-we-are-the-sum-of-th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repidlutherans.com/2013/03/a-sermon-for-laetare-fruit-of-christ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329818372687341957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rosarubicondior.blogspot.com/2013/04/why-believe-holy-books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ena_Triptych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photography-manipulation-apple-fantasy-garden-of-eden-snake-wallpaper-cgxw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aescaleradeiakob.blogspot.com/2017/04/fotografias-historicas-ii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EAA20-BD24-BF4E-B7E7-F4604C7E2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4" y="1614299"/>
            <a:ext cx="5117991" cy="1725137"/>
          </a:xfrm>
        </p:spPr>
        <p:txBody>
          <a:bodyPr anchor="b">
            <a:normAutofit/>
          </a:bodyPr>
          <a:lstStyle/>
          <a:p>
            <a:r>
              <a:rPr lang="en-US" sz="4500" dirty="0">
                <a:solidFill>
                  <a:schemeClr val="tx1"/>
                </a:solidFill>
              </a:rPr>
              <a:t>Marriage fully alive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A60F6-67F3-8947-A54C-E9FB4AC56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93" y="3712643"/>
            <a:ext cx="5117991" cy="767685"/>
          </a:xfrm>
        </p:spPr>
        <p:txBody>
          <a:bodyPr anchor="t">
            <a:noAutofit/>
          </a:bodyPr>
          <a:lstStyle/>
          <a:p>
            <a:r>
              <a:rPr lang="en-US" sz="1350" b="1" dirty="0"/>
              <a:t>How the theology of the body can transform you and help you have a magnificent marriage</a:t>
            </a:r>
          </a:p>
          <a:p>
            <a:endParaRPr lang="en-US" sz="1350" dirty="0"/>
          </a:p>
          <a:p>
            <a:r>
              <a:rPr lang="en-US" sz="1350" dirty="0"/>
              <a:t>2 Become 1 Retreat for Married and Engaged Couples</a:t>
            </a:r>
          </a:p>
          <a:p>
            <a:r>
              <a:rPr lang="en-US" sz="1350" dirty="0"/>
              <a:t>Mt. Angel Abbey</a:t>
            </a:r>
          </a:p>
          <a:p>
            <a:r>
              <a:rPr lang="en-US" sz="1350" dirty="0"/>
              <a:t>26 May 2023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964" y="1200151"/>
            <a:ext cx="5074920" cy="6857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A9E92-8051-4F97-80E6-B274EECAD6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1494"/>
          <a:stretch/>
        </p:blipFill>
        <p:spPr>
          <a:xfrm>
            <a:off x="6105321" y="857257"/>
            <a:ext cx="3038679" cy="5143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E0C5DD-2AAA-3F45-B8D1-36010C43AB0D}"/>
              </a:ext>
            </a:extLst>
          </p:cNvPr>
          <p:cNvSpPr txBox="1"/>
          <p:nvPr/>
        </p:nvSpPr>
        <p:spPr>
          <a:xfrm>
            <a:off x="7146337" y="5850709"/>
            <a:ext cx="1997663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4" tooltip="https://www.flickr.com/photos/archer10/1272713568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86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308150"/>
            <a:ext cx="2777490" cy="43420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10A27-1EF8-1843-812E-186F2733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10" y="1565814"/>
            <a:ext cx="2444262" cy="1097019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1275" dirty="0">
                <a:solidFill>
                  <a:srgbClr val="FFFFFF"/>
                </a:solidFill>
              </a:rPr>
              <a:t>Healing wounded hearts</a:t>
            </a:r>
            <a:br>
              <a:rPr lang="en-US" sz="1275" dirty="0">
                <a:solidFill>
                  <a:srgbClr val="FFFFFF"/>
                </a:solidFill>
              </a:rPr>
            </a:br>
            <a:br>
              <a:rPr lang="en-US" sz="1275" dirty="0">
                <a:solidFill>
                  <a:srgbClr val="FFFFFF"/>
                </a:solidFill>
              </a:rPr>
            </a:br>
            <a:r>
              <a:rPr lang="en-US" sz="1275" dirty="0">
                <a:solidFill>
                  <a:srgbClr val="FFFFFF"/>
                </a:solidFill>
              </a:rPr>
              <a:t>Pain</a:t>
            </a:r>
            <a:br>
              <a:rPr lang="en-US" sz="1275" dirty="0">
                <a:solidFill>
                  <a:srgbClr val="FFFFFF"/>
                </a:solidFill>
              </a:rPr>
            </a:br>
            <a:r>
              <a:rPr lang="en-US" sz="1275" dirty="0">
                <a:solidFill>
                  <a:srgbClr val="FFFFFF"/>
                </a:solidFill>
              </a:rPr>
              <a:t>Lies</a:t>
            </a:r>
            <a:br>
              <a:rPr lang="en-US" sz="1275" dirty="0">
                <a:solidFill>
                  <a:srgbClr val="FFFFFF"/>
                </a:solidFill>
              </a:rPr>
            </a:br>
            <a:r>
              <a:rPr lang="en-US" sz="1275" dirty="0">
                <a:solidFill>
                  <a:srgbClr val="FFFFFF"/>
                </a:solidFill>
              </a:rPr>
              <a:t>Inner vows </a:t>
            </a:r>
            <a:br>
              <a:rPr lang="en-US" sz="1275" dirty="0">
                <a:solidFill>
                  <a:srgbClr val="FFFFFF"/>
                </a:solidFill>
              </a:rPr>
            </a:br>
            <a:r>
              <a:rPr lang="en-US" sz="1275" dirty="0">
                <a:solidFill>
                  <a:srgbClr val="FFFFFF"/>
                </a:solidFill>
              </a:rPr>
              <a:t>(K&amp;S)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7D32320D-780C-430B-ABB0-1EBA2AB38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5" y="2759273"/>
            <a:ext cx="2342837" cy="2753952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Mary Magdalene</a:t>
            </a:r>
          </a:p>
          <a:p>
            <a:r>
              <a:rPr lang="en-US" dirty="0">
                <a:solidFill>
                  <a:srgbClr val="FFFFFF"/>
                </a:solidFill>
              </a:rPr>
              <a:t>Matthew</a:t>
            </a:r>
          </a:p>
          <a:p>
            <a:r>
              <a:rPr lang="en-US" dirty="0">
                <a:solidFill>
                  <a:srgbClr val="FFFFFF"/>
                </a:solidFill>
              </a:rPr>
              <a:t>Woman at the Well</a:t>
            </a:r>
          </a:p>
          <a:p>
            <a:r>
              <a:rPr lang="en-US" dirty="0">
                <a:solidFill>
                  <a:srgbClr val="FFFFFF"/>
                </a:solidFill>
              </a:rPr>
              <a:t>Woman caught in adultery</a:t>
            </a:r>
          </a:p>
          <a:p>
            <a:r>
              <a:rPr lang="en-US" dirty="0">
                <a:solidFill>
                  <a:srgbClr val="FFFFFF"/>
                </a:solidFill>
              </a:rPr>
              <a:t>Paralyzed man lowered through roof</a:t>
            </a:r>
          </a:p>
          <a:p>
            <a:r>
              <a:rPr lang="en-US" dirty="0">
                <a:solidFill>
                  <a:srgbClr val="FFFFFF"/>
                </a:solidFill>
              </a:rPr>
              <a:t>Man at pool of Siloam</a:t>
            </a:r>
          </a:p>
          <a:p>
            <a:r>
              <a:rPr lang="en-US" dirty="0">
                <a:solidFill>
                  <a:srgbClr val="FFFFFF"/>
                </a:solidFill>
              </a:rPr>
              <a:t>You and me…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E68482-A382-9F4C-818B-E9343E827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88" r="-2" b="15857"/>
          <a:stretch/>
        </p:blipFill>
        <p:spPr>
          <a:xfrm>
            <a:off x="3181373" y="1308150"/>
            <a:ext cx="5627727" cy="434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9667F6-5C9B-0145-B7E0-565C7BF38005}"/>
              </a:ext>
            </a:extLst>
          </p:cNvPr>
          <p:cNvSpPr txBox="1"/>
          <p:nvPr/>
        </p:nvSpPr>
        <p:spPr>
          <a:xfrm>
            <a:off x="6797010" y="5500133"/>
            <a:ext cx="2012090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 tooltip="http://refreshmentrefuge.blogspot.com/2011/01/when-christians-hurt-christia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1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9D39-084D-894B-A716-2F92B550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calls his disciples to a new way of life</a:t>
            </a:r>
            <a:br>
              <a:rPr lang="en-US" dirty="0"/>
            </a:br>
            <a:r>
              <a:rPr lang="en-US" dirty="0"/>
              <a:t>purity of heart, demanding but possible</a:t>
            </a:r>
          </a:p>
        </p:txBody>
      </p:sp>
      <p:pic>
        <p:nvPicPr>
          <p:cNvPr id="4" name="Online Media 3" descr="The Chosen - Jesus and Kafni">
            <a:hlinkClick r:id="" action="ppaction://media"/>
            <a:extLst>
              <a:ext uri="{FF2B5EF4-FFF2-40B4-BE49-F238E27FC236}">
                <a16:creationId xmlns:a16="http://schemas.microsoft.com/office/drawing/2014/main" id="{4BF8C41B-4809-0340-9A86-176A1FE6C2A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0985" y="2613423"/>
            <a:ext cx="4823222" cy="27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3" y="1308151"/>
            <a:ext cx="2780608" cy="421873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804F1-A973-FC46-AB63-A05A07FD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42" y="1383867"/>
            <a:ext cx="2557337" cy="975274"/>
          </a:xfrm>
        </p:spPr>
        <p:txBody>
          <a:bodyPr>
            <a:normAutofit/>
          </a:bodyPr>
          <a:lstStyle/>
          <a:p>
            <a:r>
              <a:rPr lang="en-US" sz="1425">
                <a:solidFill>
                  <a:srgbClr val="FFFFFF"/>
                </a:solidFill>
              </a:rPr>
              <a:t>Crucial conversation – Letting the divine physician touch our wounded hearts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581D0-EC31-D043-8B26-09C18C11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41" y="2490107"/>
            <a:ext cx="2557337" cy="28677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the deep pain of my heart?</a:t>
            </a:r>
          </a:p>
          <a:p>
            <a:r>
              <a:rPr lang="en-US" dirty="0">
                <a:solidFill>
                  <a:srgbClr val="FFFFFF"/>
                </a:solidFill>
              </a:rPr>
              <a:t>What are lies I believe about God/myself/others?</a:t>
            </a:r>
          </a:p>
          <a:p>
            <a:r>
              <a:rPr lang="en-US" dirty="0">
                <a:solidFill>
                  <a:srgbClr val="FFFFFF"/>
                </a:solidFill>
              </a:rPr>
              <a:t>What are some of the inner vows I have made that keep me from being vulnerable?</a:t>
            </a:r>
          </a:p>
        </p:txBody>
      </p:sp>
      <p:pic>
        <p:nvPicPr>
          <p:cNvPr id="5" name="Picture 4" descr="A picture containing crowd&#10;&#10;Description automatically generated">
            <a:extLst>
              <a:ext uri="{FF2B5EF4-FFF2-40B4-BE49-F238E27FC236}">
                <a16:creationId xmlns:a16="http://schemas.microsoft.com/office/drawing/2014/main" id="{27077DB5-2799-A246-9CD1-F3EA67B76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11623" y="1559356"/>
            <a:ext cx="4788728" cy="3726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59277-BAA8-7941-8BD0-EAFBB3A9A0D4}"/>
              </a:ext>
            </a:extLst>
          </p:cNvPr>
          <p:cNvSpPr txBox="1"/>
          <p:nvPr/>
        </p:nvSpPr>
        <p:spPr>
          <a:xfrm>
            <a:off x="6264830" y="5135543"/>
            <a:ext cx="2135521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 tooltip="http://mythought-filledjourney.blogspot.com/2012/01/who-will-help-m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A09C5-05D4-2040-BDA6-BD7CCB9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701000"/>
            <a:ext cx="3057112" cy="3456002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Christ appeals to the Resurrection</a:t>
            </a:r>
            <a:br>
              <a:rPr lang="en-US" sz="3000" dirty="0">
                <a:solidFill>
                  <a:schemeClr val="accent1"/>
                </a:solidFill>
              </a:rPr>
            </a:b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Mark 12:20-27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755" y="1200150"/>
            <a:ext cx="3154680" cy="71248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8189" y="1200150"/>
            <a:ext cx="493776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20AD3-9953-9E4C-8AE5-325F81A7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190" y="1700999"/>
            <a:ext cx="4607436" cy="3456002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Talking with </a:t>
            </a:r>
            <a:r>
              <a:rPr lang="en-US" sz="1500" dirty="0" err="1"/>
              <a:t>Saducees</a:t>
            </a:r>
            <a:endParaRPr lang="en-US" sz="1500" dirty="0"/>
          </a:p>
          <a:p>
            <a:r>
              <a:rPr lang="en-US" sz="1500" dirty="0"/>
              <a:t>“</a:t>
            </a:r>
            <a:r>
              <a:rPr lang="en-US" sz="1500" i="1" dirty="0"/>
              <a:t>Who’s wife will she be?</a:t>
            </a:r>
            <a:r>
              <a:rPr lang="en-US" sz="1500" dirty="0"/>
              <a:t>”</a:t>
            </a:r>
          </a:p>
          <a:p>
            <a:r>
              <a:rPr lang="en-US" sz="1500" dirty="0"/>
              <a:t>“</a:t>
            </a:r>
            <a:r>
              <a:rPr lang="en-US" sz="1500" i="1" dirty="0"/>
              <a:t>You know neither  the Scriptures nor the power of God…He is not God of the dead but of the living…you are quite wrong</a:t>
            </a:r>
            <a:r>
              <a:rPr lang="en-US" sz="1500" dirty="0"/>
              <a:t>”</a:t>
            </a:r>
          </a:p>
          <a:p>
            <a:r>
              <a:rPr lang="en-US" sz="1500" dirty="0"/>
              <a:t>Spiritualization of man</a:t>
            </a:r>
          </a:p>
          <a:p>
            <a:r>
              <a:rPr lang="en-US" sz="1500" dirty="0"/>
              <a:t>Communion of Persons</a:t>
            </a:r>
          </a:p>
          <a:p>
            <a:r>
              <a:rPr lang="en-US" sz="1500" dirty="0"/>
              <a:t>Perfection of the Father’s plan</a:t>
            </a:r>
          </a:p>
          <a:p>
            <a:r>
              <a:rPr lang="en-US" sz="1500" dirty="0"/>
              <a:t>I’ve found you:  ”</a:t>
            </a:r>
            <a:r>
              <a:rPr lang="en-US" sz="1500" i="1" dirty="0"/>
              <a:t>We must rejoice…My son who was dead has come to life again.  He was lost and now he is found</a:t>
            </a:r>
            <a:r>
              <a:rPr lang="en-US" sz="15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726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3171573"/>
            <a:ext cx="8474199" cy="250361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05478EC-3470-C442-8E76-E92234E96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052" b="1"/>
          <a:stretch/>
        </p:blipFill>
        <p:spPr>
          <a:xfrm>
            <a:off x="1" y="857257"/>
            <a:ext cx="3477809" cy="5143148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15F66C9-0D55-8746-98F1-0392C446C1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91" r="6" b="24180"/>
          <a:stretch/>
        </p:blipFill>
        <p:spPr>
          <a:xfrm>
            <a:off x="3471622" y="857258"/>
            <a:ext cx="5672378" cy="320020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457E30F7-3253-4621-AB18-6A383D3A3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623" y="4058124"/>
            <a:ext cx="5664377" cy="1942627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081EB-3EEF-D146-9E6A-038C4E2E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066" y="4685897"/>
            <a:ext cx="4943968" cy="778430"/>
          </a:xfrm>
        </p:spPr>
        <p:txBody>
          <a:bodyPr vert="horz" lIns="68580" tIns="34290" rIns="68580" bIns="34290" rtlCol="0" anchor="b">
            <a:normAutofit fontScale="90000"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Death not the end: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	Marriage the sign of the 	divine reality – Ephesians 5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305829B-9491-4F93-8853-9BCABA78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624" y="4022369"/>
            <a:ext cx="5666191" cy="685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1F966F2-031A-4EA8-B214-62BED34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3519" y="856905"/>
            <a:ext cx="6858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6C87C-3EF2-A348-B44B-266ADF9A820A}"/>
              </a:ext>
            </a:extLst>
          </p:cNvPr>
          <p:cNvSpPr txBox="1"/>
          <p:nvPr/>
        </p:nvSpPr>
        <p:spPr>
          <a:xfrm>
            <a:off x="1342289" y="5850364"/>
            <a:ext cx="2135521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 tooltip="https://www.flickr.com/photos/jimforest/15947549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9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124A0-1E41-CE49-B219-2C0D8A47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1" y="1383867"/>
            <a:ext cx="5258560" cy="76035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Crucial Conversation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1197482"/>
            <a:ext cx="2777490" cy="7391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200150"/>
            <a:ext cx="2777490" cy="71248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BC662-E485-2E4F-942B-D25E8E30E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2279650"/>
            <a:ext cx="5258560" cy="2971700"/>
          </a:xfrm>
        </p:spPr>
        <p:txBody>
          <a:bodyPr>
            <a:normAutofit/>
          </a:bodyPr>
          <a:lstStyle/>
          <a:p>
            <a:r>
              <a:rPr lang="en-US"/>
              <a:t>How do I make a gift of myself now?</a:t>
            </a:r>
          </a:p>
          <a:p>
            <a:r>
              <a:rPr lang="en-US"/>
              <a:t>Where am I in need of letting Christ transform me?</a:t>
            </a:r>
          </a:p>
          <a:p>
            <a:r>
              <a:rPr lang="en-US"/>
              <a:t>How can I give myself to fiancé/spouse when we are relationally distant?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B8991-DC21-4A48-BA77-73390D19C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59" r="80"/>
          <a:stretch/>
        </p:blipFill>
        <p:spPr>
          <a:xfrm>
            <a:off x="6031610" y="1308151"/>
            <a:ext cx="2777490" cy="4330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F8207-CAE4-CE45-9BD3-436CD11265EA}"/>
              </a:ext>
            </a:extLst>
          </p:cNvPr>
          <p:cNvSpPr txBox="1"/>
          <p:nvPr/>
        </p:nvSpPr>
        <p:spPr>
          <a:xfrm>
            <a:off x="6811438" y="5488760"/>
            <a:ext cx="1997663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 tooltip="http://encyclo.voila.fr/wiki/La_Transfiguration_(Rapha%C3%AB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6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93045-3B4F-D24D-9EF1-1F8D8604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701000"/>
            <a:ext cx="3057112" cy="3456002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Conclusion:</a:t>
            </a: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Two points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755" y="1200150"/>
            <a:ext cx="3154680" cy="71248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8189" y="1200150"/>
            <a:ext cx="493776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101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3171573"/>
            <a:ext cx="8474199" cy="250361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16AD0-C163-B345-ADED-AF8A38B5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505022"/>
            <a:ext cx="2633425" cy="2834996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The truth of love is beautiful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965" y="1200151"/>
            <a:ext cx="2633425" cy="68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5" name="Content Placeholder 4" descr="A picture containing text, nature, shore&#10;&#10;Description automatically generated">
            <a:extLst>
              <a:ext uri="{FF2B5EF4-FFF2-40B4-BE49-F238E27FC236}">
                <a16:creationId xmlns:a16="http://schemas.microsoft.com/office/drawing/2014/main" id="{B5F578B5-985A-A84E-9FE7-9B1D3E73E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09" r="15829" b="1"/>
          <a:stretch/>
        </p:blipFill>
        <p:spPr>
          <a:xfrm>
            <a:off x="3490722" y="1200150"/>
            <a:ext cx="5314613" cy="44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0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3171573"/>
            <a:ext cx="8474199" cy="250361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881C4-904E-DA4B-BC82-74FC976C9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505022"/>
            <a:ext cx="2633425" cy="2834996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Where did I come from, where am I going?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965" y="1200151"/>
            <a:ext cx="2633425" cy="68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5" name="Content Placeholder 4" descr="A picture containing watching&#10;&#10;Description automatically generated">
            <a:extLst>
              <a:ext uri="{FF2B5EF4-FFF2-40B4-BE49-F238E27FC236}">
                <a16:creationId xmlns:a16="http://schemas.microsoft.com/office/drawing/2014/main" id="{3EE7103F-C5ED-0D4A-B5B8-1850F5453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29" r="6995"/>
          <a:stretch/>
        </p:blipFill>
        <p:spPr>
          <a:xfrm>
            <a:off x="3490722" y="1200150"/>
            <a:ext cx="5314613" cy="4424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7A964-6F08-B843-B5B1-757DBDD44884}"/>
              </a:ext>
            </a:extLst>
          </p:cNvPr>
          <p:cNvSpPr txBox="1"/>
          <p:nvPr/>
        </p:nvSpPr>
        <p:spPr>
          <a:xfrm>
            <a:off x="6669814" y="5474846"/>
            <a:ext cx="2135521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 tooltip="http://www.intrepidlutherans.com/2013/03/a-sermon-for-laetare-fruit-of-christ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2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Content Placeholder 4" descr="A picture containing text, person, person&#10;&#10;Description automatically generated">
            <a:extLst>
              <a:ext uri="{FF2B5EF4-FFF2-40B4-BE49-F238E27FC236}">
                <a16:creationId xmlns:a16="http://schemas.microsoft.com/office/drawing/2014/main" id="{DF0E5FAD-4763-C641-AE16-672EE31F3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15584" y="1339850"/>
            <a:ext cx="3112833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7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3171573"/>
            <a:ext cx="8474199" cy="250361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BFE37-7063-3A42-AA0B-57E5DEDD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65" y="1505022"/>
            <a:ext cx="2633425" cy="2834996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A Noble Vocation – A Sacrament of Redemption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965" y="1200151"/>
            <a:ext cx="2633425" cy="68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D4FB8-136C-429F-A467-81DBF2365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172" r="-2" b="9170"/>
          <a:stretch/>
        </p:blipFill>
        <p:spPr>
          <a:xfrm>
            <a:off x="3490722" y="857257"/>
            <a:ext cx="5653279" cy="51434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204BE0-6F69-EC4E-9432-1A0EE8FA0B3D}"/>
              </a:ext>
            </a:extLst>
          </p:cNvPr>
          <p:cNvSpPr txBox="1"/>
          <p:nvPr/>
        </p:nvSpPr>
        <p:spPr>
          <a:xfrm>
            <a:off x="7008480" y="6867525"/>
            <a:ext cx="2135521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4" tooltip="http://rosarubicondior.blogspot.com/2013/04/why-believe-holy-book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525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4D043-54E0-F545-8B8E-F1F144BE8E94}"/>
              </a:ext>
            </a:extLst>
          </p:cNvPr>
          <p:cNvSpPr txBox="1"/>
          <p:nvPr/>
        </p:nvSpPr>
        <p:spPr>
          <a:xfrm>
            <a:off x="4905593" y="6867525"/>
            <a:ext cx="2135521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4" tooltip="http://rosarubicondior.blogspot.com/2013/04/why-believe-holy-book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06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5E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BA9D59B-8299-FE46-9DFE-1F182F614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493" y="1339850"/>
            <a:ext cx="4989014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4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398AC-FFE3-B848-B57F-358CA61D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701000"/>
            <a:ext cx="3057112" cy="3456002"/>
          </a:xfrm>
        </p:spPr>
        <p:txBody>
          <a:bodyPr anchor="ctr">
            <a:normAutofit/>
          </a:bodyPr>
          <a:lstStyle/>
          <a:p>
            <a:r>
              <a:rPr lang="en-US" sz="3000">
                <a:solidFill>
                  <a:schemeClr val="accent1"/>
                </a:solidFill>
              </a:rPr>
              <a:t>Theology of the Body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755" y="1200150"/>
            <a:ext cx="3154680" cy="71248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8189" y="1200150"/>
            <a:ext cx="493776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E94E4-C6BA-474B-8016-3DC5D215B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190" y="1700999"/>
            <a:ext cx="4607436" cy="3456002"/>
          </a:xfrm>
        </p:spPr>
        <p:txBody>
          <a:bodyPr>
            <a:normAutofit/>
          </a:bodyPr>
          <a:lstStyle/>
          <a:p>
            <a:r>
              <a:rPr lang="en-US" sz="1500" dirty="0"/>
              <a:t>5 September 1979 – 28 November 1984; 5 years, 133 Lessons</a:t>
            </a:r>
          </a:p>
          <a:p>
            <a:r>
              <a:rPr lang="en-US" sz="1500" dirty="0"/>
              <a:t>Part I:  The Words of Christ (1-86)</a:t>
            </a:r>
          </a:p>
          <a:p>
            <a:r>
              <a:rPr lang="en-US" sz="1500" dirty="0"/>
              <a:t>Part II:  The Sacrament (87-133)</a:t>
            </a:r>
          </a:p>
        </p:txBody>
      </p:sp>
    </p:spTree>
    <p:extLst>
      <p:ext uri="{BB962C8B-B14F-4D97-AF65-F5344CB8AC3E}">
        <p14:creationId xmlns:p14="http://schemas.microsoft.com/office/powerpoint/2010/main" val="3737832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3171573"/>
            <a:ext cx="8474199" cy="250361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311770-3D72-433B-B3C7-9346AF038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682" b="7682"/>
          <a:stretch/>
        </p:blipFill>
        <p:spPr>
          <a:xfrm>
            <a:off x="15" y="857233"/>
            <a:ext cx="9143983" cy="514351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27532" y="1682488"/>
            <a:ext cx="5143502" cy="3493010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6C97A-D23F-DB43-A826-CC9055A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339850"/>
            <a:ext cx="4089397" cy="267693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The Triptych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48952" y="1905698"/>
            <a:ext cx="5143502" cy="3046596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C537A-3980-F244-8D8E-6F893F9A7E6C}"/>
              </a:ext>
            </a:extLst>
          </p:cNvPr>
          <p:cNvSpPr txBox="1"/>
          <p:nvPr/>
        </p:nvSpPr>
        <p:spPr>
          <a:xfrm>
            <a:off x="15" y="6000750"/>
            <a:ext cx="914398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>
                <a:hlinkClick r:id="rId3" tooltip="https://en.wikipedia.org/wiki/Modena_Triptych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4" tooltip="https://creativecommons.org/licenses/by-sa/3.0/"/>
              </a:rPr>
              <a:t>CC BY-SA</a:t>
            </a:r>
            <a:endParaRPr lang="en-US" sz="675"/>
          </a:p>
        </p:txBody>
      </p:sp>
    </p:spTree>
    <p:extLst>
      <p:ext uri="{BB962C8B-B14F-4D97-AF65-F5344CB8AC3E}">
        <p14:creationId xmlns:p14="http://schemas.microsoft.com/office/powerpoint/2010/main" val="313859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5729A4-6F0F-4423-AD0C-EF27345E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B79E-F775-42E6-994C-D5FA8C17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AB5B94-95EF-4963-859C-1FA406D62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5" name="Content Placeholder 4" descr="Triptych of the Redemption, Vrancke van Der Stockt (1455-1459).  Museo del Prado, Madrid">
            <a:extLst>
              <a:ext uri="{FF2B5EF4-FFF2-40B4-BE49-F238E27FC236}">
                <a16:creationId xmlns:a16="http://schemas.microsoft.com/office/drawing/2014/main" id="{A568B8EF-3695-4606-DED7-859B13CBA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462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F1FB7-C7BE-FB43-8485-994652F80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701000"/>
            <a:ext cx="3057112" cy="3456002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Christ’s Appeal to the Beginning</a:t>
            </a:r>
            <a:br>
              <a:rPr lang="en-US" sz="3000" dirty="0">
                <a:solidFill>
                  <a:schemeClr val="accent1"/>
                </a:solidFill>
              </a:rPr>
            </a:b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Matthew 19:3-8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755" y="1200150"/>
            <a:ext cx="3154680" cy="71248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8189" y="1200150"/>
            <a:ext cx="493776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83E7-2627-064B-81DD-BDF5A522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190" y="1700999"/>
            <a:ext cx="4607436" cy="3456002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/>
              <a:t>Talking with the Pharisees</a:t>
            </a:r>
          </a:p>
          <a:p>
            <a:r>
              <a:rPr lang="en-US" sz="1500" dirty="0"/>
              <a:t>“</a:t>
            </a:r>
            <a:r>
              <a:rPr lang="en-US" sz="1500" i="1" dirty="0"/>
              <a:t>Because of your hardness of heart…but from the beginning it was not so</a:t>
            </a:r>
            <a:r>
              <a:rPr lang="en-US" sz="1500" dirty="0"/>
              <a:t>.”</a:t>
            </a:r>
          </a:p>
          <a:p>
            <a:r>
              <a:rPr lang="en-US" sz="1500" dirty="0"/>
              <a:t>Original plan of the Creator – </a:t>
            </a:r>
            <a:r>
              <a:rPr lang="en-US" sz="1500" i="1" dirty="0"/>
              <a:t>original solitude</a:t>
            </a:r>
            <a:endParaRPr lang="en-US" sz="1350" dirty="0"/>
          </a:p>
          <a:p>
            <a:pPr lvl="1"/>
            <a:r>
              <a:rPr lang="en-US" sz="1350" dirty="0"/>
              <a:t>Walked with God</a:t>
            </a:r>
          </a:p>
          <a:p>
            <a:pPr lvl="1"/>
            <a:r>
              <a:rPr lang="en-US" sz="1350" dirty="0"/>
              <a:t>Identity as beloved son or daughter made in His image</a:t>
            </a:r>
          </a:p>
          <a:p>
            <a:r>
              <a:rPr lang="en-US" sz="1500" i="1" dirty="0"/>
              <a:t>Communion of Persons – original unity</a:t>
            </a:r>
          </a:p>
          <a:p>
            <a:pPr lvl="1"/>
            <a:r>
              <a:rPr lang="en-US" sz="1350" dirty="0"/>
              <a:t>Nuptial mystery:  Flesh of my flesh and bone of my bones - joy</a:t>
            </a:r>
          </a:p>
          <a:p>
            <a:pPr lvl="1"/>
            <a:r>
              <a:rPr lang="en-US" sz="1350" dirty="0"/>
              <a:t>Naked without shame</a:t>
            </a:r>
          </a:p>
          <a:p>
            <a:r>
              <a:rPr lang="en-US" sz="1500" dirty="0"/>
              <a:t>Goodness, Justice, Beauty, Truth, and Love</a:t>
            </a:r>
          </a:p>
          <a:p>
            <a:pPr marL="0" indent="0">
              <a:buNone/>
            </a:pPr>
            <a:r>
              <a:rPr lang="en-US" sz="1500" dirty="0"/>
              <a:t>		:: Truth of Love</a:t>
            </a:r>
          </a:p>
        </p:txBody>
      </p:sp>
    </p:spTree>
    <p:extLst>
      <p:ext uri="{BB962C8B-B14F-4D97-AF65-F5344CB8AC3E}">
        <p14:creationId xmlns:p14="http://schemas.microsoft.com/office/powerpoint/2010/main" val="44751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308150"/>
            <a:ext cx="2777490" cy="43420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AE4AF-7EF6-EE41-9DCD-C408A5A1A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2" r="16299" b="-2"/>
          <a:stretch/>
        </p:blipFill>
        <p:spPr>
          <a:xfrm>
            <a:off x="3181373" y="1308150"/>
            <a:ext cx="5627727" cy="4342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17B9F-4CF0-A346-A93C-582724DC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10" y="1565814"/>
            <a:ext cx="2444262" cy="10970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9843F-0DC9-2849-B1B0-3990E97BB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35" y="2759273"/>
            <a:ext cx="2342837" cy="2753952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The Hook:  “Is it true”</a:t>
            </a:r>
          </a:p>
          <a:p>
            <a:r>
              <a:rPr lang="en-US" dirty="0">
                <a:solidFill>
                  <a:srgbClr val="FFFFFF"/>
                </a:solidFill>
              </a:rPr>
              <a:t>The Lie: ”You will not die”</a:t>
            </a:r>
          </a:p>
          <a:p>
            <a:r>
              <a:rPr lang="en-US" dirty="0">
                <a:solidFill>
                  <a:srgbClr val="FFFFFF"/>
                </a:solidFill>
              </a:rPr>
              <a:t>The Bait:  good for food, pleasing to the eyes desirable to make one wise</a:t>
            </a:r>
          </a:p>
          <a:p>
            <a:r>
              <a:rPr lang="en-US" dirty="0">
                <a:solidFill>
                  <a:srgbClr val="FFFFFF"/>
                </a:solidFill>
              </a:rPr>
              <a:t>The Consequence:  Separation.  Isolation.  Distortion of the Father’s plan</a:t>
            </a:r>
          </a:p>
          <a:p>
            <a:r>
              <a:rPr lang="en-US" i="1" dirty="0">
                <a:solidFill>
                  <a:srgbClr val="FFFFFF"/>
                </a:solidFill>
              </a:rPr>
              <a:t>“Where are you?”</a:t>
            </a:r>
          </a:p>
        </p:txBody>
      </p:sp>
    </p:spTree>
    <p:extLst>
      <p:ext uri="{BB962C8B-B14F-4D97-AF65-F5344CB8AC3E}">
        <p14:creationId xmlns:p14="http://schemas.microsoft.com/office/powerpoint/2010/main" val="283221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1200150"/>
            <a:ext cx="2777490" cy="7124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1197482"/>
            <a:ext cx="2777490" cy="73916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3" y="1200150"/>
            <a:ext cx="277749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3171573"/>
            <a:ext cx="8474199" cy="250361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44D6BAA-C738-445F-A2EE-2FE1BAFDB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456" b="1"/>
          <a:stretch/>
        </p:blipFill>
        <p:spPr>
          <a:xfrm>
            <a:off x="339977" y="1200150"/>
            <a:ext cx="5691664" cy="442473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3" y="1200150"/>
            <a:ext cx="2714120" cy="3616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7C297-2770-7240-B895-27542972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542" y="1495343"/>
            <a:ext cx="2401512" cy="3148716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Crucial conversation</a:t>
            </a:r>
            <a:br>
              <a:rPr lang="en-US" sz="2100" dirty="0">
                <a:solidFill>
                  <a:srgbClr val="FFFFFF"/>
                </a:solidFill>
              </a:rPr>
            </a:br>
            <a:br>
              <a:rPr lang="en-US" sz="1500" dirty="0">
                <a:solidFill>
                  <a:srgbClr val="FFFFFF"/>
                </a:solidFill>
              </a:rPr>
            </a:br>
            <a:r>
              <a:rPr lang="en-US" sz="1500" cap="none" dirty="0"/>
              <a:t>- What makes you fall in love with your fiancé/spouse?  What convinces you about their love?</a:t>
            </a:r>
            <a:br>
              <a:rPr lang="en-US" sz="1500" cap="none" dirty="0"/>
            </a:br>
            <a:br>
              <a:rPr lang="en-US" sz="1500" cap="none" dirty="0"/>
            </a:br>
            <a:r>
              <a:rPr lang="en-US" sz="1500" cap="none" dirty="0"/>
              <a:t>- What puts a distance in the relationship between you and the one whom your soul loves?</a:t>
            </a:r>
            <a:br>
              <a:rPr lang="en-US" sz="1500" dirty="0"/>
            </a:br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3" y="4882754"/>
            <a:ext cx="2714121" cy="74213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2BECB-2E1A-014F-8A72-B1ABCA859B86}"/>
              </a:ext>
            </a:extLst>
          </p:cNvPr>
          <p:cNvSpPr txBox="1"/>
          <p:nvPr/>
        </p:nvSpPr>
        <p:spPr>
          <a:xfrm>
            <a:off x="3913753" y="5474846"/>
            <a:ext cx="2117888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 tooltip="http://laescaleradeiakob.blogspot.com/2017/04/fotografias-historicas-ii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6D57B-2EC7-6545-A44A-092A0A47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1701000"/>
            <a:ext cx="3057112" cy="3456002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chemeClr val="accent1"/>
                </a:solidFill>
              </a:rPr>
              <a:t>Christ’s Appeal to the Human Heart</a:t>
            </a:r>
            <a:br>
              <a:rPr lang="en-US" sz="3000" dirty="0">
                <a:solidFill>
                  <a:schemeClr val="accent1"/>
                </a:solidFill>
              </a:rPr>
            </a:b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Matthew 5:27-28</a:t>
            </a:r>
            <a:endParaRPr lang="en-US" sz="30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755" y="1200150"/>
            <a:ext cx="3154680" cy="71248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8189" y="1200150"/>
            <a:ext cx="4937760" cy="685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C53D-FAE2-044D-90A0-35F5A6A47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190" y="1700999"/>
            <a:ext cx="4607436" cy="3456002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Talking with the disciples</a:t>
            </a:r>
          </a:p>
          <a:p>
            <a:r>
              <a:rPr lang="en-US" sz="1500" dirty="0"/>
              <a:t>Sermon on the Mount:  </a:t>
            </a:r>
            <a:r>
              <a:rPr lang="en-US" sz="1500" i="1" dirty="0"/>
              <a:t>beatitudes, salt of the earth and light of the world, you have heard it said</a:t>
            </a:r>
            <a:r>
              <a:rPr lang="en-US" sz="1500" dirty="0"/>
              <a:t>…</a:t>
            </a:r>
          </a:p>
          <a:p>
            <a:r>
              <a:rPr lang="en-US" sz="1500" dirty="0"/>
              <a:t>Christ came </a:t>
            </a:r>
            <a:r>
              <a:rPr lang="en-US" sz="1500" i="1" dirty="0"/>
              <a:t>not to accuse </a:t>
            </a:r>
            <a:r>
              <a:rPr lang="en-US" sz="1500" dirty="0"/>
              <a:t>the human heart </a:t>
            </a:r>
            <a:r>
              <a:rPr lang="en-US" sz="1500" i="1" dirty="0"/>
              <a:t>but to call the human heart</a:t>
            </a:r>
            <a:r>
              <a:rPr lang="en-US" sz="1500" dirty="0"/>
              <a:t> back to the Father’s original plan:  Repent and believe the Gospel</a:t>
            </a:r>
          </a:p>
          <a:p>
            <a:r>
              <a:rPr lang="en-US" sz="1500" dirty="0"/>
              <a:t>Sin distorted the Creator’s plan but didn’t destroy His original intention</a:t>
            </a:r>
          </a:p>
          <a:p>
            <a:r>
              <a:rPr lang="en-US" sz="1500" dirty="0"/>
              <a:t>Jesus the Divine Healer:  Knows the Fathers plan</a:t>
            </a:r>
          </a:p>
          <a:p>
            <a:pPr lvl="1"/>
            <a:r>
              <a:rPr lang="en-US" sz="1350" dirty="0"/>
              <a:t>”The Father Loves the Son” John 5:20</a:t>
            </a:r>
          </a:p>
          <a:p>
            <a:pPr lvl="1"/>
            <a:r>
              <a:rPr lang="en-US" sz="1350" dirty="0"/>
              <a:t>”To seek and save the lost”.  I’ve come to find you.</a:t>
            </a:r>
          </a:p>
        </p:txBody>
      </p:sp>
    </p:spTree>
    <p:extLst>
      <p:ext uri="{BB962C8B-B14F-4D97-AF65-F5344CB8AC3E}">
        <p14:creationId xmlns:p14="http://schemas.microsoft.com/office/powerpoint/2010/main" val="393232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3339</TotalTime>
  <Words>750</Words>
  <Application>Microsoft Office PowerPoint</Application>
  <PresentationFormat>On-screen Show (4:3)</PresentationFormat>
  <Paragraphs>80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Avenir Next LT Pro</vt:lpstr>
      <vt:lpstr>Calibri</vt:lpstr>
      <vt:lpstr>Gill Sans MT</vt:lpstr>
      <vt:lpstr>Wingdings 2</vt:lpstr>
      <vt:lpstr>DividendVTI</vt:lpstr>
      <vt:lpstr>Marriage fully alive</vt:lpstr>
      <vt:lpstr>A Noble Vocation – A Sacrament of Redemption</vt:lpstr>
      <vt:lpstr>Theology of the Body</vt:lpstr>
      <vt:lpstr>The Triptych</vt:lpstr>
      <vt:lpstr>PowerPoint Presentation</vt:lpstr>
      <vt:lpstr>Christ’s Appeal to the Beginning  Matthew 19:3-8</vt:lpstr>
      <vt:lpstr>Sin</vt:lpstr>
      <vt:lpstr>Crucial conversation  - What makes you fall in love with your fiancé/spouse?  What convinces you about their love?  - What puts a distance in the relationship between you and the one whom your soul loves? </vt:lpstr>
      <vt:lpstr>Christ’s Appeal to the Human Heart  Matthew 5:27-28</vt:lpstr>
      <vt:lpstr>Healing wounded hearts  Pain Lies Inner vows  (K&amp;S)</vt:lpstr>
      <vt:lpstr>Jesus calls his disciples to a new way of life purity of heart, demanding but possible</vt:lpstr>
      <vt:lpstr>Crucial conversation – Letting the divine physician touch our wounded hearts</vt:lpstr>
      <vt:lpstr>Christ appeals to the Resurrection  Mark 12:20-27</vt:lpstr>
      <vt:lpstr>Death not the end:  Marriage the sign of the  divine reality – Ephesians 5</vt:lpstr>
      <vt:lpstr>Crucial Conversation</vt:lpstr>
      <vt:lpstr>Conclusion: Two points</vt:lpstr>
      <vt:lpstr>The truth of love is beautiful</vt:lpstr>
      <vt:lpstr>Where did I come from, where am I going?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Theology of the Body</dc:title>
  <dc:creator>Libra, Rev. Matthew</dc:creator>
  <cp:lastModifiedBy>patricia@everydaycounselingpdx.com</cp:lastModifiedBy>
  <cp:revision>8</cp:revision>
  <dcterms:created xsi:type="dcterms:W3CDTF">2021-11-12T00:05:04Z</dcterms:created>
  <dcterms:modified xsi:type="dcterms:W3CDTF">2023-07-27T21:20:47Z</dcterms:modified>
</cp:coreProperties>
</file>